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  <p:sldMasterId id="2147483903" r:id="rId2"/>
  </p:sldMasterIdLst>
  <p:sldIdLst>
    <p:sldId id="285" r:id="rId3"/>
    <p:sldId id="329" r:id="rId4"/>
    <p:sldId id="340" r:id="rId5"/>
    <p:sldId id="342" r:id="rId6"/>
    <p:sldId id="339" r:id="rId7"/>
    <p:sldId id="330" r:id="rId8"/>
    <p:sldId id="297" r:id="rId9"/>
    <p:sldId id="349" r:id="rId10"/>
    <p:sldId id="343" r:id="rId11"/>
    <p:sldId id="348" r:id="rId12"/>
    <p:sldId id="341" r:id="rId13"/>
    <p:sldId id="347" r:id="rId14"/>
    <p:sldId id="336" r:id="rId15"/>
    <p:sldId id="31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ия Третьякова" initials="ЮТ" lastIdx="1" clrIdx="0">
    <p:extLst>
      <p:ext uri="{19B8F6BF-5375-455C-9EA6-DF929625EA0E}">
        <p15:presenceInfo xmlns:p15="http://schemas.microsoft.com/office/powerpoint/2012/main" userId="a874b685f52134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53EDF-1D24-4D87-A1FC-161F587916BD}" v="195" dt="2021-10-07T20:52:16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" y="1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Юлия Третьякова" userId="a874b685f52134c1" providerId="LiveId" clId="{E3C53EDF-1D24-4D87-A1FC-161F587916BD}"/>
    <pc:docChg chg="undo custSel addSld delSld modSld sldOrd">
      <pc:chgData name="Юлия Третьякова" userId="a874b685f52134c1" providerId="LiveId" clId="{E3C53EDF-1D24-4D87-A1FC-161F587916BD}" dt="2021-10-07T22:58:13.248" v="1938" actId="20577"/>
      <pc:docMkLst>
        <pc:docMk/>
      </pc:docMkLst>
      <pc:sldChg chg="modSp mod">
        <pc:chgData name="Юлия Третьякова" userId="a874b685f52134c1" providerId="LiveId" clId="{E3C53EDF-1D24-4D87-A1FC-161F587916BD}" dt="2021-10-04T20:47:37.659" v="14" actId="20577"/>
        <pc:sldMkLst>
          <pc:docMk/>
          <pc:sldMk cId="1665151386" sldId="285"/>
        </pc:sldMkLst>
        <pc:spChg chg="mod">
          <ac:chgData name="Юлия Третьякова" userId="a874b685f52134c1" providerId="LiveId" clId="{E3C53EDF-1D24-4D87-A1FC-161F587916BD}" dt="2021-10-04T20:47:37.659" v="14" actId="20577"/>
          <ac:spMkLst>
            <pc:docMk/>
            <pc:sldMk cId="1665151386" sldId="285"/>
            <ac:spMk id="10" creationId="{00000000-0000-0000-0000-000000000000}"/>
          </ac:spMkLst>
        </pc:spChg>
      </pc:sldChg>
      <pc:sldChg chg="addSp delSp modSp mod">
        <pc:chgData name="Юлия Третьякова" userId="a874b685f52134c1" providerId="LiveId" clId="{E3C53EDF-1D24-4D87-A1FC-161F587916BD}" dt="2021-10-04T22:29:42.949" v="1258" actId="20577"/>
        <pc:sldMkLst>
          <pc:docMk/>
          <pc:sldMk cId="215386787" sldId="297"/>
        </pc:sldMkLst>
        <pc:spChg chg="add del mod">
          <ac:chgData name="Юлия Третьякова" userId="a874b685f52134c1" providerId="LiveId" clId="{E3C53EDF-1D24-4D87-A1FC-161F587916BD}" dt="2021-10-04T22:01:25.674" v="609"/>
          <ac:spMkLst>
            <pc:docMk/>
            <pc:sldMk cId="215386787" sldId="297"/>
            <ac:spMk id="3" creationId="{802D44C2-D380-4A50-BBE6-6E6E1AC2FEC6}"/>
          </ac:spMkLst>
        </pc:spChg>
        <pc:spChg chg="add mod">
          <ac:chgData name="Юлия Третьякова" userId="a874b685f52134c1" providerId="LiveId" clId="{E3C53EDF-1D24-4D87-A1FC-161F587916BD}" dt="2021-10-04T22:28:56.721" v="1238" actId="1076"/>
          <ac:spMkLst>
            <pc:docMk/>
            <pc:sldMk cId="215386787" sldId="297"/>
            <ac:spMk id="4" creationId="{E4C2C9F0-6EEE-441D-8AA5-15386388E47D}"/>
          </ac:spMkLst>
        </pc:spChg>
        <pc:spChg chg="mod">
          <ac:chgData name="Юлия Третьякова" userId="a874b685f52134c1" providerId="LiveId" clId="{E3C53EDF-1D24-4D87-A1FC-161F587916BD}" dt="2021-10-04T22:29:42.949" v="1258" actId="20577"/>
          <ac:spMkLst>
            <pc:docMk/>
            <pc:sldMk cId="215386787" sldId="297"/>
            <ac:spMk id="8" creationId="{00000000-0000-0000-0000-000000000000}"/>
          </ac:spMkLst>
        </pc:spChg>
        <pc:spChg chg="del mod">
          <ac:chgData name="Юлия Третьякова" userId="a874b685f52134c1" providerId="LiveId" clId="{E3C53EDF-1D24-4D87-A1FC-161F587916BD}" dt="2021-10-04T21:53:49.572" v="608"/>
          <ac:spMkLst>
            <pc:docMk/>
            <pc:sldMk cId="215386787" sldId="297"/>
            <ac:spMk id="16" creationId="{B53F9190-6F9C-4890-9ED7-03BF28CAEC3A}"/>
          </ac:spMkLst>
        </pc:spChg>
        <pc:spChg chg="del mod">
          <ac:chgData name="Юлия Третьякова" userId="a874b685f52134c1" providerId="LiveId" clId="{E3C53EDF-1D24-4D87-A1FC-161F587916BD}" dt="2021-10-04T21:53:49.556" v="606" actId="21"/>
          <ac:spMkLst>
            <pc:docMk/>
            <pc:sldMk cId="215386787" sldId="297"/>
            <ac:spMk id="17" creationId="{F061947A-19DC-4D9A-8FE2-A533FF0A34F0}"/>
          </ac:spMkLst>
        </pc:spChg>
        <pc:picChg chg="del">
          <ac:chgData name="Юлия Третьякова" userId="a874b685f52134c1" providerId="LiveId" clId="{E3C53EDF-1D24-4D87-A1FC-161F587916BD}" dt="2021-10-04T22:28:44.473" v="1237" actId="478"/>
          <ac:picMkLst>
            <pc:docMk/>
            <pc:sldMk cId="215386787" sldId="297"/>
            <ac:picMk id="10" creationId="{00000000-0000-0000-0000-000000000000}"/>
          </ac:picMkLst>
        </pc:picChg>
        <pc:picChg chg="add mod">
          <ac:chgData name="Юлия Третьякова" userId="a874b685f52134c1" providerId="LiveId" clId="{E3C53EDF-1D24-4D87-A1FC-161F587916BD}" dt="2021-10-04T22:01:37.503" v="612" actId="1076"/>
          <ac:picMkLst>
            <pc:docMk/>
            <pc:sldMk cId="215386787" sldId="297"/>
            <ac:picMk id="13" creationId="{627B868D-1B89-4055-90C9-32D202EEE46D}"/>
          </ac:picMkLst>
        </pc:picChg>
        <pc:picChg chg="del">
          <ac:chgData name="Юлия Третьякова" userId="a874b685f52134c1" providerId="LiveId" clId="{E3C53EDF-1D24-4D87-A1FC-161F587916BD}" dt="2021-10-04T21:53:24.176" v="600" actId="478"/>
          <ac:picMkLst>
            <pc:docMk/>
            <pc:sldMk cId="215386787" sldId="297"/>
            <ac:picMk id="15" creationId="{FFEE381E-9567-4FF5-917F-FA57293C70F5}"/>
          </ac:picMkLst>
        </pc:picChg>
        <pc:picChg chg="add mod">
          <ac:chgData name="Юлия Третьякова" userId="a874b685f52134c1" providerId="LiveId" clId="{E3C53EDF-1D24-4D87-A1FC-161F587916BD}" dt="2021-10-04T22:29:10.339" v="1240" actId="1076"/>
          <ac:picMkLst>
            <pc:docMk/>
            <pc:sldMk cId="215386787" sldId="297"/>
            <ac:picMk id="18" creationId="{957864B1-5139-48CC-BD2A-CC849B2B1924}"/>
          </ac:picMkLst>
        </pc:picChg>
      </pc:sldChg>
      <pc:sldChg chg="del">
        <pc:chgData name="Юлия Третьякова" userId="a874b685f52134c1" providerId="LiveId" clId="{E3C53EDF-1D24-4D87-A1FC-161F587916BD}" dt="2021-10-07T20:40:13.819" v="1751" actId="2696"/>
        <pc:sldMkLst>
          <pc:docMk/>
          <pc:sldMk cId="2118572097" sldId="325"/>
        </pc:sldMkLst>
      </pc:sldChg>
      <pc:sldChg chg="addSp delSp modSp mod addCm delCm">
        <pc:chgData name="Юлия Третьякова" userId="a874b685f52134c1" providerId="LiveId" clId="{E3C53EDF-1D24-4D87-A1FC-161F587916BD}" dt="2021-10-04T23:03:38.435" v="1657" actId="20577"/>
        <pc:sldMkLst>
          <pc:docMk/>
          <pc:sldMk cId="1705357962" sldId="329"/>
        </pc:sldMkLst>
        <pc:spChg chg="mod">
          <ac:chgData name="Юлия Третьякова" userId="a874b685f52134c1" providerId="LiveId" clId="{E3C53EDF-1D24-4D87-A1FC-161F587916BD}" dt="2021-10-04T23:03:38.435" v="1657" actId="20577"/>
          <ac:spMkLst>
            <pc:docMk/>
            <pc:sldMk cId="1705357962" sldId="329"/>
            <ac:spMk id="4" creationId="{189AE7ED-849D-4283-A1B6-13FC25874CEB}"/>
          </ac:spMkLst>
        </pc:spChg>
        <pc:spChg chg="add mod">
          <ac:chgData name="Юлия Третьякова" userId="a874b685f52134c1" providerId="LiveId" clId="{E3C53EDF-1D24-4D87-A1FC-161F587916BD}" dt="2021-10-04T21:35:43.575" v="453" actId="208"/>
          <ac:spMkLst>
            <pc:docMk/>
            <pc:sldMk cId="1705357962" sldId="329"/>
            <ac:spMk id="6" creationId="{0FF96C18-D041-475E-A4B4-1651CEEE01D5}"/>
          </ac:spMkLst>
        </pc:spChg>
        <pc:spChg chg="add mod">
          <ac:chgData name="Юлия Третьякова" userId="a874b685f52134c1" providerId="LiveId" clId="{E3C53EDF-1D24-4D87-A1FC-161F587916BD}" dt="2021-10-04T21:45:38.604" v="543" actId="14100"/>
          <ac:spMkLst>
            <pc:docMk/>
            <pc:sldMk cId="1705357962" sldId="329"/>
            <ac:spMk id="7" creationId="{6EB101BC-9D92-423A-BDAE-7BE9C33F6999}"/>
          </ac:spMkLst>
        </pc:spChg>
        <pc:spChg chg="mod">
          <ac:chgData name="Юлия Третьякова" userId="a874b685f52134c1" providerId="LiveId" clId="{E3C53EDF-1D24-4D87-A1FC-161F587916BD}" dt="2021-10-04T21:09:48.088" v="239" actId="20577"/>
          <ac:spMkLst>
            <pc:docMk/>
            <pc:sldMk cId="1705357962" sldId="329"/>
            <ac:spMk id="8" creationId="{00000000-0000-0000-0000-000000000000}"/>
          </ac:spMkLst>
        </pc:spChg>
        <pc:picChg chg="add mod">
          <ac:chgData name="Юлия Третьякова" userId="a874b685f52134c1" providerId="LiveId" clId="{E3C53EDF-1D24-4D87-A1FC-161F587916BD}" dt="2021-10-04T21:36:37.554" v="468" actId="1076"/>
          <ac:picMkLst>
            <pc:docMk/>
            <pc:sldMk cId="1705357962" sldId="329"/>
            <ac:picMk id="3" creationId="{095DEBC8-9AA5-4F69-A1F0-2656A537267E}"/>
          </ac:picMkLst>
        </pc:picChg>
        <pc:picChg chg="add del mod">
          <ac:chgData name="Юлия Третьякова" userId="a874b685f52134c1" providerId="LiveId" clId="{E3C53EDF-1D24-4D87-A1FC-161F587916BD}" dt="2021-10-04T21:08:56.354" v="206"/>
          <ac:picMkLst>
            <pc:docMk/>
            <pc:sldMk cId="1705357962" sldId="329"/>
            <ac:picMk id="1026" creationId="{22B49B5C-AFEA-4BF5-B08B-B0828A34F0D5}"/>
          </ac:picMkLst>
        </pc:picChg>
        <pc:picChg chg="add del mod">
          <ac:chgData name="Юлия Третьякова" userId="a874b685f52134c1" providerId="LiveId" clId="{E3C53EDF-1D24-4D87-A1FC-161F587916BD}" dt="2021-10-04T21:09:11.627" v="212"/>
          <ac:picMkLst>
            <pc:docMk/>
            <pc:sldMk cId="1705357962" sldId="329"/>
            <ac:picMk id="1028" creationId="{C17AC28B-2E9F-403A-85D6-70CE282BD59F}"/>
          </ac:picMkLst>
        </pc:picChg>
      </pc:sldChg>
      <pc:sldChg chg="addSp delSp modSp mod ord">
        <pc:chgData name="Юлия Третьякова" userId="a874b685f52134c1" providerId="LiveId" clId="{E3C53EDF-1D24-4D87-A1FC-161F587916BD}" dt="2021-10-04T22:11:08.152" v="681" actId="14100"/>
        <pc:sldMkLst>
          <pc:docMk/>
          <pc:sldMk cId="4169492500" sldId="330"/>
        </pc:sldMkLst>
        <pc:spChg chg="mod">
          <ac:chgData name="Юлия Третьякова" userId="a874b685f52134c1" providerId="LiveId" clId="{E3C53EDF-1D24-4D87-A1FC-161F587916BD}" dt="2021-10-04T21:42:03.737" v="513" actId="14100"/>
          <ac:spMkLst>
            <pc:docMk/>
            <pc:sldMk cId="4169492500" sldId="330"/>
            <ac:spMk id="2" creationId="{00000000-0000-0000-0000-000000000000}"/>
          </ac:spMkLst>
        </pc:spChg>
        <pc:spChg chg="del mod">
          <ac:chgData name="Юлия Третьякова" userId="a874b685f52134c1" providerId="LiveId" clId="{E3C53EDF-1D24-4D87-A1FC-161F587916BD}" dt="2021-10-04T21:42:06.193" v="516"/>
          <ac:spMkLst>
            <pc:docMk/>
            <pc:sldMk cId="4169492500" sldId="330"/>
            <ac:spMk id="3" creationId="{C954DBFD-AF07-4216-9C7B-BD682E1003B1}"/>
          </ac:spMkLst>
        </pc:spChg>
        <pc:spChg chg="add del">
          <ac:chgData name="Юлия Третьякова" userId="a874b685f52134c1" providerId="LiveId" clId="{E3C53EDF-1D24-4D87-A1FC-161F587916BD}" dt="2021-10-04T21:41:54.029" v="510"/>
          <ac:spMkLst>
            <pc:docMk/>
            <pc:sldMk cId="4169492500" sldId="330"/>
            <ac:spMk id="4" creationId="{691547F8-013E-4B29-AF9F-3FC6361E364D}"/>
          </ac:spMkLst>
        </pc:spChg>
        <pc:spChg chg="add del mod">
          <ac:chgData name="Юлия Третьякова" userId="a874b685f52134c1" providerId="LiveId" clId="{E3C53EDF-1D24-4D87-A1FC-161F587916BD}" dt="2021-10-04T21:42:05.529" v="514"/>
          <ac:spMkLst>
            <pc:docMk/>
            <pc:sldMk cId="4169492500" sldId="330"/>
            <ac:spMk id="6" creationId="{E7CA1891-B58E-4F8C-A838-8337C9E88615}"/>
          </ac:spMkLst>
        </pc:spChg>
        <pc:spChg chg="add del mod">
          <ac:chgData name="Юлия Третьякова" userId="a874b685f52134c1" providerId="LiveId" clId="{E3C53EDF-1D24-4D87-A1FC-161F587916BD}" dt="2021-10-04T21:42:17.799" v="520"/>
          <ac:spMkLst>
            <pc:docMk/>
            <pc:sldMk cId="4169492500" sldId="330"/>
            <ac:spMk id="7" creationId="{A25D5F5B-0C73-4645-B412-252D863F8CEC}"/>
          </ac:spMkLst>
        </pc:spChg>
        <pc:spChg chg="mod">
          <ac:chgData name="Юлия Третьякова" userId="a874b685f52134c1" providerId="LiveId" clId="{E3C53EDF-1D24-4D87-A1FC-161F587916BD}" dt="2021-10-04T21:52:51.205" v="597" actId="20577"/>
          <ac:spMkLst>
            <pc:docMk/>
            <pc:sldMk cId="4169492500" sldId="330"/>
            <ac:spMk id="8" creationId="{00000000-0000-0000-0000-000000000000}"/>
          </ac:spMkLst>
        </pc:spChg>
        <pc:spChg chg="add mod">
          <ac:chgData name="Юлия Третьякова" userId="a874b685f52134c1" providerId="LiveId" clId="{E3C53EDF-1D24-4D87-A1FC-161F587916BD}" dt="2021-10-04T22:11:08.152" v="681" actId="14100"/>
          <ac:spMkLst>
            <pc:docMk/>
            <pc:sldMk cId="4169492500" sldId="330"/>
            <ac:spMk id="9" creationId="{3C994549-9C42-4873-8057-524C67CD1D71}"/>
          </ac:spMkLst>
        </pc:spChg>
        <pc:picChg chg="add mod">
          <ac:chgData name="Юлия Третьякова" userId="a874b685f52134c1" providerId="LiveId" clId="{E3C53EDF-1D24-4D87-A1FC-161F587916BD}" dt="2021-10-04T21:43:35.426" v="524" actId="1076"/>
          <ac:picMkLst>
            <pc:docMk/>
            <pc:sldMk cId="4169492500" sldId="330"/>
            <ac:picMk id="11" creationId="{5036052F-8C99-4E35-AED8-6E31FD8B7B39}"/>
          </ac:picMkLst>
        </pc:picChg>
        <pc:picChg chg="add mod">
          <ac:chgData name="Юлия Третьякова" userId="a874b685f52134c1" providerId="LiveId" clId="{E3C53EDF-1D24-4D87-A1FC-161F587916BD}" dt="2021-10-04T21:51:21.098" v="571" actId="1076"/>
          <ac:picMkLst>
            <pc:docMk/>
            <pc:sldMk cId="4169492500" sldId="330"/>
            <ac:picMk id="12" creationId="{641BB509-BA8C-4DEE-8746-DB44C893AE0A}"/>
          </ac:picMkLst>
        </pc:picChg>
        <pc:picChg chg="add mod modCrop">
          <ac:chgData name="Юлия Третьякова" userId="a874b685f52134c1" providerId="LiveId" clId="{E3C53EDF-1D24-4D87-A1FC-161F587916BD}" dt="2021-10-04T21:51:29.719" v="573" actId="1076"/>
          <ac:picMkLst>
            <pc:docMk/>
            <pc:sldMk cId="4169492500" sldId="330"/>
            <ac:picMk id="13" creationId="{004FB518-EE11-4A53-BC13-57907D6064DF}"/>
          </ac:picMkLst>
        </pc:picChg>
        <pc:picChg chg="add mod">
          <ac:chgData name="Юлия Третьякова" userId="a874b685f52134c1" providerId="LiveId" clId="{E3C53EDF-1D24-4D87-A1FC-161F587916BD}" dt="2021-10-04T21:51:55.779" v="578" actId="1076"/>
          <ac:picMkLst>
            <pc:docMk/>
            <pc:sldMk cId="4169492500" sldId="330"/>
            <ac:picMk id="14" creationId="{7EC41F83-53AC-4455-B9C9-730C597E4005}"/>
          </ac:picMkLst>
        </pc:picChg>
        <pc:picChg chg="add mod">
          <ac:chgData name="Юлия Третьякова" userId="a874b685f52134c1" providerId="LiveId" clId="{E3C53EDF-1D24-4D87-A1FC-161F587916BD}" dt="2021-10-04T21:52:29.164" v="585" actId="1076"/>
          <ac:picMkLst>
            <pc:docMk/>
            <pc:sldMk cId="4169492500" sldId="330"/>
            <ac:picMk id="15" creationId="{1BF97016-EF8B-41A7-BE18-9BD2FFA9B5A5}"/>
          </ac:picMkLst>
        </pc:picChg>
        <pc:picChg chg="del">
          <ac:chgData name="Юлия Третьякова" userId="a874b685f52134c1" providerId="LiveId" clId="{E3C53EDF-1D24-4D87-A1FC-161F587916BD}" dt="2021-10-04T21:41:40.686" v="505" actId="478"/>
          <ac:picMkLst>
            <pc:docMk/>
            <pc:sldMk cId="4169492500" sldId="330"/>
            <ac:picMk id="2052" creationId="{29AD6191-40B3-4019-905D-650F54772B08}"/>
          </ac:picMkLst>
        </pc:picChg>
      </pc:sldChg>
      <pc:sldChg chg="modSp modAnim">
        <pc:chgData name="Юлия Третьякова" userId="a874b685f52134c1" providerId="LiveId" clId="{E3C53EDF-1D24-4D87-A1FC-161F587916BD}" dt="2021-10-07T20:41:31.824" v="1849" actId="20577"/>
        <pc:sldMkLst>
          <pc:docMk/>
          <pc:sldMk cId="476039593" sldId="336"/>
        </pc:sldMkLst>
        <pc:spChg chg="mod">
          <ac:chgData name="Юлия Третьякова" userId="a874b685f52134c1" providerId="LiveId" clId="{E3C53EDF-1D24-4D87-A1FC-161F587916BD}" dt="2021-10-07T20:41:31.824" v="1849" actId="20577"/>
          <ac:spMkLst>
            <pc:docMk/>
            <pc:sldMk cId="476039593" sldId="336"/>
            <ac:spMk id="3" creationId="{C8647480-5878-4622-80E8-E2A02DD96024}"/>
          </ac:spMkLst>
        </pc:spChg>
      </pc:sldChg>
      <pc:sldChg chg="addSp delSp modSp mod ord">
        <pc:chgData name="Юлия Третьякова" userId="a874b685f52134c1" providerId="LiveId" clId="{E3C53EDF-1D24-4D87-A1FC-161F587916BD}" dt="2021-10-04T23:08:53.925" v="1678" actId="108"/>
        <pc:sldMkLst>
          <pc:docMk/>
          <pc:sldMk cId="151212270" sldId="339"/>
        </pc:sldMkLst>
        <pc:spChg chg="del mod">
          <ac:chgData name="Юлия Третьякова" userId="a874b685f52134c1" providerId="LiveId" clId="{E3C53EDF-1D24-4D87-A1FC-161F587916BD}" dt="2021-10-04T21:10:04.161" v="244"/>
          <ac:spMkLst>
            <pc:docMk/>
            <pc:sldMk cId="151212270" sldId="339"/>
            <ac:spMk id="4" creationId="{189AE7ED-849D-4283-A1B6-13FC25874CEB}"/>
          </ac:spMkLst>
        </pc:spChg>
        <pc:spChg chg="add del mod">
          <ac:chgData name="Юлия Третьякова" userId="a874b685f52134c1" providerId="LiveId" clId="{E3C53EDF-1D24-4D87-A1FC-161F587916BD}" dt="2021-10-04T21:11:34.626" v="258"/>
          <ac:spMkLst>
            <pc:docMk/>
            <pc:sldMk cId="151212270" sldId="339"/>
            <ac:spMk id="6" creationId="{8048E42A-4A35-410F-B310-4BF571FF9B66}"/>
          </ac:spMkLst>
        </pc:spChg>
        <pc:spChg chg="add mod">
          <ac:chgData name="Юлия Третьякова" userId="a874b685f52134c1" providerId="LiveId" clId="{E3C53EDF-1D24-4D87-A1FC-161F587916BD}" dt="2021-10-04T21:15:36.265" v="350" actId="207"/>
          <ac:spMkLst>
            <pc:docMk/>
            <pc:sldMk cId="151212270" sldId="339"/>
            <ac:spMk id="7" creationId="{500B00F2-97BC-49B0-A61B-4A595915A765}"/>
          </ac:spMkLst>
        </pc:spChg>
        <pc:spChg chg="mod">
          <ac:chgData name="Юлия Третьякова" userId="a874b685f52134c1" providerId="LiveId" clId="{E3C53EDF-1D24-4D87-A1FC-161F587916BD}" dt="2021-10-04T21:14:03.565" v="322" actId="20577"/>
          <ac:spMkLst>
            <pc:docMk/>
            <pc:sldMk cId="151212270" sldId="339"/>
            <ac:spMk id="8" creationId="{00000000-0000-0000-0000-000000000000}"/>
          </ac:spMkLst>
        </pc:spChg>
        <pc:spChg chg="add mod">
          <ac:chgData name="Юлия Третьякова" userId="a874b685f52134c1" providerId="LiveId" clId="{E3C53EDF-1D24-4D87-A1FC-161F587916BD}" dt="2021-10-04T23:08:53.925" v="1678" actId="108"/>
          <ac:spMkLst>
            <pc:docMk/>
            <pc:sldMk cId="151212270" sldId="339"/>
            <ac:spMk id="12" creationId="{EF016B23-D9AE-4220-93B3-3D26A3E6DFA2}"/>
          </ac:spMkLst>
        </pc:spChg>
        <pc:graphicFrameChg chg="add del mod">
          <ac:chgData name="Юлия Третьякова" userId="a874b685f52134c1" providerId="LiveId" clId="{E3C53EDF-1D24-4D87-A1FC-161F587916BD}" dt="2021-10-04T21:11:34.626" v="258"/>
          <ac:graphicFrameMkLst>
            <pc:docMk/>
            <pc:sldMk cId="151212270" sldId="339"/>
            <ac:graphicFrameMk id="3" creationId="{42B997AC-810F-42F0-A217-062E1FFECE9D}"/>
          </ac:graphicFrameMkLst>
        </pc:graphicFrameChg>
        <pc:picChg chg="del">
          <ac:chgData name="Юлия Третьякова" userId="a874b685f52134c1" providerId="LiveId" clId="{E3C53EDF-1D24-4D87-A1FC-161F587916BD}" dt="2021-10-04T21:10:04.161" v="242" actId="478"/>
          <ac:picMkLst>
            <pc:docMk/>
            <pc:sldMk cId="151212270" sldId="339"/>
            <ac:picMk id="9" creationId="{A5512BA4-2B89-4EF1-A716-81663BEDD809}"/>
          </ac:picMkLst>
        </pc:picChg>
        <pc:picChg chg="del">
          <ac:chgData name="Юлия Третьякова" userId="a874b685f52134c1" providerId="LiveId" clId="{E3C53EDF-1D24-4D87-A1FC-161F587916BD}" dt="2021-10-04T21:47:51.544" v="562" actId="478"/>
          <ac:picMkLst>
            <pc:docMk/>
            <pc:sldMk cId="151212270" sldId="339"/>
            <ac:picMk id="10" creationId="{00000000-0000-0000-0000-000000000000}"/>
          </ac:picMkLst>
        </pc:picChg>
        <pc:picChg chg="add mod">
          <ac:chgData name="Юлия Третьякова" userId="a874b685f52134c1" providerId="LiveId" clId="{E3C53EDF-1D24-4D87-A1FC-161F587916BD}" dt="2021-10-04T22:49:58.173" v="1458" actId="14100"/>
          <ac:picMkLst>
            <pc:docMk/>
            <pc:sldMk cId="151212270" sldId="339"/>
            <ac:picMk id="11" creationId="{58C92C8B-8954-4C54-9D43-6C17AE1B6E01}"/>
          </ac:picMkLst>
        </pc:picChg>
        <pc:picChg chg="del">
          <ac:chgData name="Юлия Третьякова" userId="a874b685f52134c1" providerId="LiveId" clId="{E3C53EDF-1D24-4D87-A1FC-161F587916BD}" dt="2021-10-04T21:13:20.497" v="262" actId="478"/>
          <ac:picMkLst>
            <pc:docMk/>
            <pc:sldMk cId="151212270" sldId="339"/>
            <ac:picMk id="1026" creationId="{572AE4E0-F0BF-435F-880B-55C54D5AE682}"/>
          </ac:picMkLst>
        </pc:picChg>
      </pc:sldChg>
      <pc:sldChg chg="addSp delSp modSp mod ord">
        <pc:chgData name="Юлия Третьякова" userId="a874b685f52134c1" providerId="LiveId" clId="{E3C53EDF-1D24-4D87-A1FC-161F587916BD}" dt="2021-10-04T23:00:33.294" v="1656" actId="207"/>
        <pc:sldMkLst>
          <pc:docMk/>
          <pc:sldMk cId="2007270270" sldId="340"/>
        </pc:sldMkLst>
        <pc:spChg chg="add del mod">
          <ac:chgData name="Юлия Третьякова" userId="a874b685f52134c1" providerId="LiveId" clId="{E3C53EDF-1D24-4D87-A1FC-161F587916BD}" dt="2021-10-04T21:33:36.721" v="376"/>
          <ac:spMkLst>
            <pc:docMk/>
            <pc:sldMk cId="2007270270" sldId="340"/>
            <ac:spMk id="2" creationId="{8AC6CF97-C7E7-4D73-8639-32B96304311F}"/>
          </ac:spMkLst>
        </pc:spChg>
        <pc:spChg chg="del mod">
          <ac:chgData name="Юлия Третьякова" userId="a874b685f52134c1" providerId="LiveId" clId="{E3C53EDF-1D24-4D87-A1FC-161F587916BD}" dt="2021-10-04T21:16:28.611" v="369"/>
          <ac:spMkLst>
            <pc:docMk/>
            <pc:sldMk cId="2007270270" sldId="340"/>
            <ac:spMk id="6" creationId="{3A1D8613-E711-4644-A465-D483042B7DE9}"/>
          </ac:spMkLst>
        </pc:spChg>
        <pc:spChg chg="del">
          <ac:chgData name="Юлия Третьякова" userId="a874b685f52134c1" providerId="LiveId" clId="{E3C53EDF-1D24-4D87-A1FC-161F587916BD}" dt="2021-10-04T21:16:03.323" v="352" actId="21"/>
          <ac:spMkLst>
            <pc:docMk/>
            <pc:sldMk cId="2007270270" sldId="340"/>
            <ac:spMk id="7" creationId="{F31F0585-D404-40DA-8424-8502219FD33E}"/>
          </ac:spMkLst>
        </pc:spChg>
        <pc:spChg chg="mod">
          <ac:chgData name="Юлия Третьякова" userId="a874b685f52134c1" providerId="LiveId" clId="{E3C53EDF-1D24-4D87-A1FC-161F587916BD}" dt="2021-10-04T21:39:39.671" v="504" actId="20577"/>
          <ac:spMkLst>
            <pc:docMk/>
            <pc:sldMk cId="2007270270" sldId="340"/>
            <ac:spMk id="8" creationId="{00000000-0000-0000-0000-000000000000}"/>
          </ac:spMkLst>
        </pc:spChg>
        <pc:spChg chg="del mod">
          <ac:chgData name="Юлия Третьякова" userId="a874b685f52134c1" providerId="LiveId" clId="{E3C53EDF-1D24-4D87-A1FC-161F587916BD}" dt="2021-10-04T21:16:15.388" v="354" actId="478"/>
          <ac:spMkLst>
            <pc:docMk/>
            <pc:sldMk cId="2007270270" sldId="340"/>
            <ac:spMk id="12" creationId="{1F8A0E39-3111-4650-9041-64F8DF904373}"/>
          </ac:spMkLst>
        </pc:spChg>
        <pc:spChg chg="add mod">
          <ac:chgData name="Юлия Третьякова" userId="a874b685f52134c1" providerId="LiveId" clId="{E3C53EDF-1D24-4D87-A1FC-161F587916BD}" dt="2021-10-04T22:15:15.949" v="730" actId="1076"/>
          <ac:spMkLst>
            <pc:docMk/>
            <pc:sldMk cId="2007270270" sldId="340"/>
            <ac:spMk id="14" creationId="{AE9D35AE-77C2-4E4E-BE1F-7CC4C4620DBA}"/>
          </ac:spMkLst>
        </pc:spChg>
        <pc:spChg chg="mod">
          <ac:chgData name="Юлия Третьякова" userId="a874b685f52134c1" providerId="LiveId" clId="{E3C53EDF-1D24-4D87-A1FC-161F587916BD}" dt="2021-10-04T22:15:38.488" v="749" actId="14100"/>
          <ac:spMkLst>
            <pc:docMk/>
            <pc:sldMk cId="2007270270" sldId="340"/>
            <ac:spMk id="16" creationId="{B53F9190-6F9C-4890-9ED7-03BF28CAEC3A}"/>
          </ac:spMkLst>
        </pc:spChg>
        <pc:spChg chg="add mod">
          <ac:chgData name="Юлия Третьякова" userId="a874b685f52134c1" providerId="LiveId" clId="{E3C53EDF-1D24-4D87-A1FC-161F587916BD}" dt="2021-10-04T23:00:33.294" v="1656" actId="207"/>
          <ac:spMkLst>
            <pc:docMk/>
            <pc:sldMk cId="2007270270" sldId="340"/>
            <ac:spMk id="18" creationId="{F9605567-0CCA-4EAC-90AB-195EA641E2EC}"/>
          </ac:spMkLst>
        </pc:spChg>
        <pc:picChg chg="del">
          <ac:chgData name="Юлия Третьякова" userId="a874b685f52134c1" providerId="LiveId" clId="{E3C53EDF-1D24-4D87-A1FC-161F587916BD}" dt="2021-10-04T21:15:50.303" v="351" actId="478"/>
          <ac:picMkLst>
            <pc:docMk/>
            <pc:sldMk cId="2007270270" sldId="340"/>
            <ac:picMk id="3" creationId="{8CD98782-37D9-4C70-95C5-3E67F313816D}"/>
          </ac:picMkLst>
        </pc:picChg>
        <pc:picChg chg="add mod">
          <ac:chgData name="Юлия Третьякова" userId="a874b685f52134c1" providerId="LiveId" clId="{E3C53EDF-1D24-4D87-A1FC-161F587916BD}" dt="2021-10-04T22:15:19.673" v="731" actId="1076"/>
          <ac:picMkLst>
            <pc:docMk/>
            <pc:sldMk cId="2007270270" sldId="340"/>
            <ac:picMk id="17" creationId="{BA5EF215-9361-4BD8-8127-90FC05349F62}"/>
          </ac:picMkLst>
        </pc:picChg>
        <pc:picChg chg="add del mod">
          <ac:chgData name="Юлия Третьякова" userId="a874b685f52134c1" providerId="LiveId" clId="{E3C53EDF-1D24-4D87-A1FC-161F587916BD}" dt="2021-10-04T21:33:36.721" v="376"/>
          <ac:picMkLst>
            <pc:docMk/>
            <pc:sldMk cId="2007270270" sldId="340"/>
            <ac:picMk id="3074" creationId="{54B135D5-BB37-4F07-A568-3410603A4C4B}"/>
          </ac:picMkLst>
        </pc:picChg>
        <pc:picChg chg="add del mod">
          <ac:chgData name="Юлия Третьякова" userId="a874b685f52134c1" providerId="LiveId" clId="{E3C53EDF-1D24-4D87-A1FC-161F587916BD}" dt="2021-10-04T21:45:03.543" v="525" actId="478"/>
          <ac:picMkLst>
            <pc:docMk/>
            <pc:sldMk cId="2007270270" sldId="340"/>
            <ac:picMk id="3076" creationId="{CDFCFD8A-2012-4DC8-9D01-E0001859F617}"/>
          </ac:picMkLst>
        </pc:picChg>
        <pc:picChg chg="add del mod">
          <ac:chgData name="Юлия Третьякова" userId="a874b685f52134c1" providerId="LiveId" clId="{E3C53EDF-1D24-4D87-A1FC-161F587916BD}" dt="2021-10-04T21:45:09.851" v="527" actId="478"/>
          <ac:picMkLst>
            <pc:docMk/>
            <pc:sldMk cId="2007270270" sldId="340"/>
            <ac:picMk id="3078" creationId="{642797CD-6553-4998-BC13-BCF9D2FD5C66}"/>
          </ac:picMkLst>
        </pc:picChg>
      </pc:sldChg>
      <pc:sldChg chg="addSp delSp modSp mod">
        <pc:chgData name="Юлия Третьякова" userId="a874b685f52134c1" providerId="LiveId" clId="{E3C53EDF-1D24-4D87-A1FC-161F587916BD}" dt="2021-10-04T22:42:46.922" v="1343" actId="6549"/>
        <pc:sldMkLst>
          <pc:docMk/>
          <pc:sldMk cId="2788083060" sldId="341"/>
        </pc:sldMkLst>
        <pc:spChg chg="mod">
          <ac:chgData name="Юлия Третьякова" userId="a874b685f52134c1" providerId="LiveId" clId="{E3C53EDF-1D24-4D87-A1FC-161F587916BD}" dt="2021-10-04T22:40:28.114" v="1341" actId="207"/>
          <ac:spMkLst>
            <pc:docMk/>
            <pc:sldMk cId="2788083060" sldId="341"/>
            <ac:spMk id="2" creationId="{00000000-0000-0000-0000-000000000000}"/>
          </ac:spMkLst>
        </pc:spChg>
        <pc:spChg chg="mod">
          <ac:chgData name="Юлия Третьякова" userId="a874b685f52134c1" providerId="LiveId" clId="{E3C53EDF-1D24-4D87-A1FC-161F587916BD}" dt="2021-10-04T22:42:46.922" v="1343" actId="6549"/>
          <ac:spMkLst>
            <pc:docMk/>
            <pc:sldMk cId="2788083060" sldId="341"/>
            <ac:spMk id="6" creationId="{754224E4-D419-4DB8-9D8B-E74D75612613}"/>
          </ac:spMkLst>
        </pc:spChg>
        <pc:spChg chg="mod">
          <ac:chgData name="Юлия Третьякова" userId="a874b685f52134c1" providerId="LiveId" clId="{E3C53EDF-1D24-4D87-A1FC-161F587916BD}" dt="2021-10-04T22:36:51.150" v="1272" actId="20577"/>
          <ac:spMkLst>
            <pc:docMk/>
            <pc:sldMk cId="2788083060" sldId="341"/>
            <ac:spMk id="8" creationId="{00000000-0000-0000-0000-000000000000}"/>
          </ac:spMkLst>
        </pc:spChg>
        <pc:spChg chg="add mod">
          <ac:chgData name="Юлия Третьякова" userId="a874b685f52134c1" providerId="LiveId" clId="{E3C53EDF-1D24-4D87-A1FC-161F587916BD}" dt="2021-10-04T22:40:16.891" v="1339" actId="1076"/>
          <ac:spMkLst>
            <pc:docMk/>
            <pc:sldMk cId="2788083060" sldId="341"/>
            <ac:spMk id="11" creationId="{E473BC9B-C892-4DB6-99F4-79EFABACCFD6}"/>
          </ac:spMkLst>
        </pc:spChg>
        <pc:picChg chg="del">
          <ac:chgData name="Юлия Третьякова" userId="a874b685f52134c1" providerId="LiveId" clId="{E3C53EDF-1D24-4D87-A1FC-161F587916BD}" dt="2021-10-04T22:36:53.859" v="1273" actId="478"/>
          <ac:picMkLst>
            <pc:docMk/>
            <pc:sldMk cId="2788083060" sldId="341"/>
            <ac:picMk id="4" creationId="{3C477A6E-2CE0-4C08-AD7E-D64078F44B25}"/>
          </ac:picMkLst>
        </pc:picChg>
        <pc:picChg chg="add mod">
          <ac:chgData name="Юлия Третьякова" userId="a874b685f52134c1" providerId="LiveId" clId="{E3C53EDF-1D24-4D87-A1FC-161F587916BD}" dt="2021-10-04T22:40:33.346" v="1342" actId="1076"/>
          <ac:picMkLst>
            <pc:docMk/>
            <pc:sldMk cId="2788083060" sldId="341"/>
            <ac:picMk id="9" creationId="{F3A55D54-5853-4C9E-9A31-01BB8649B50A}"/>
          </ac:picMkLst>
        </pc:picChg>
      </pc:sldChg>
      <pc:sldChg chg="addSp modSp mod ord">
        <pc:chgData name="Юлия Третьякова" userId="a874b685f52134c1" providerId="LiveId" clId="{E3C53EDF-1D24-4D87-A1FC-161F587916BD}" dt="2021-10-04T23:06:52.348" v="1663"/>
        <pc:sldMkLst>
          <pc:docMk/>
          <pc:sldMk cId="1337397537" sldId="342"/>
        </pc:sldMkLst>
        <pc:spChg chg="mod">
          <ac:chgData name="Юлия Третьякова" userId="a874b685f52134c1" providerId="LiveId" clId="{E3C53EDF-1D24-4D87-A1FC-161F587916BD}" dt="2021-10-04T22:57:16.107" v="1639" actId="27636"/>
          <ac:spMkLst>
            <pc:docMk/>
            <pc:sldMk cId="1337397537" sldId="342"/>
            <ac:spMk id="3" creationId="{A60CB533-44AC-45C9-AEE1-FA3BD95F038C}"/>
          </ac:spMkLst>
        </pc:spChg>
        <pc:spChg chg="mod">
          <ac:chgData name="Юлия Третьякова" userId="a874b685f52134c1" providerId="LiveId" clId="{E3C53EDF-1D24-4D87-A1FC-161F587916BD}" dt="2021-10-04T22:53:55.691" v="1575" actId="20577"/>
          <ac:spMkLst>
            <pc:docMk/>
            <pc:sldMk cId="1337397537" sldId="342"/>
            <ac:spMk id="8" creationId="{00000000-0000-0000-0000-000000000000}"/>
          </ac:spMkLst>
        </pc:spChg>
        <pc:picChg chg="add mod">
          <ac:chgData name="Юлия Третьякова" userId="a874b685f52134c1" providerId="LiveId" clId="{E3C53EDF-1D24-4D87-A1FC-161F587916BD}" dt="2021-10-04T23:06:42.549" v="1661" actId="1076"/>
          <ac:picMkLst>
            <pc:docMk/>
            <pc:sldMk cId="1337397537" sldId="342"/>
            <ac:picMk id="4" creationId="{714A95C0-67FB-452A-A7FB-6BC3D6E70DF6}"/>
          </ac:picMkLst>
        </pc:picChg>
      </pc:sldChg>
      <pc:sldChg chg="addSp delSp modSp mod">
        <pc:chgData name="Юлия Третьякова" userId="a874b685f52134c1" providerId="LiveId" clId="{E3C53EDF-1D24-4D87-A1FC-161F587916BD}" dt="2021-10-07T22:58:13.248" v="1938" actId="20577"/>
        <pc:sldMkLst>
          <pc:docMk/>
          <pc:sldMk cId="1493408138" sldId="343"/>
        </pc:sldMkLst>
        <pc:spChg chg="mod">
          <ac:chgData name="Юлия Третьякова" userId="a874b685f52134c1" providerId="LiveId" clId="{E3C53EDF-1D24-4D87-A1FC-161F587916BD}" dt="2021-10-07T22:58:13.248" v="1938" actId="20577"/>
          <ac:spMkLst>
            <pc:docMk/>
            <pc:sldMk cId="1493408138" sldId="343"/>
            <ac:spMk id="2" creationId="{00000000-0000-0000-0000-000000000000}"/>
          </ac:spMkLst>
        </pc:spChg>
        <pc:spChg chg="mod">
          <ac:chgData name="Юлия Третьякова" userId="a874b685f52134c1" providerId="LiveId" clId="{E3C53EDF-1D24-4D87-A1FC-161F587916BD}" dt="2021-10-07T20:31:24.202" v="1715" actId="20577"/>
          <ac:spMkLst>
            <pc:docMk/>
            <pc:sldMk cId="1493408138" sldId="343"/>
            <ac:spMk id="8" creationId="{00000000-0000-0000-0000-000000000000}"/>
          </ac:spMkLst>
        </pc:spChg>
        <pc:picChg chg="add del mod">
          <ac:chgData name="Юлия Третьякова" userId="a874b685f52134c1" providerId="LiveId" clId="{E3C53EDF-1D24-4D87-A1FC-161F587916BD}" dt="2021-10-07T20:30:51.070" v="1680" actId="478"/>
          <ac:picMkLst>
            <pc:docMk/>
            <pc:sldMk cId="1493408138" sldId="343"/>
            <ac:picMk id="7" creationId="{BC4FE548-3161-402B-9090-7309B39E5C28}"/>
          </ac:picMkLst>
        </pc:picChg>
        <pc:picChg chg="add mod">
          <ac:chgData name="Юлия Третьякова" userId="a874b685f52134c1" providerId="LiveId" clId="{E3C53EDF-1D24-4D87-A1FC-161F587916BD}" dt="2021-10-04T22:32:50.085" v="1266" actId="1076"/>
          <ac:picMkLst>
            <pc:docMk/>
            <pc:sldMk cId="1493408138" sldId="343"/>
            <ac:picMk id="9" creationId="{B659825A-8D1B-4CB9-83F2-C9CC8970F56D}"/>
          </ac:picMkLst>
        </pc:picChg>
        <pc:picChg chg="del">
          <ac:chgData name="Юлия Третьякова" userId="a874b685f52134c1" providerId="LiveId" clId="{E3C53EDF-1D24-4D87-A1FC-161F587916BD}" dt="2021-10-04T22:31:08.540" v="1259" actId="478"/>
          <ac:picMkLst>
            <pc:docMk/>
            <pc:sldMk cId="1493408138" sldId="343"/>
            <ac:picMk id="2050" creationId="{C5BFD813-A503-4912-B5CA-D442A4A825BD}"/>
          </ac:picMkLst>
        </pc:picChg>
      </pc:sldChg>
      <pc:sldChg chg="del">
        <pc:chgData name="Юлия Третьякова" userId="a874b685f52134c1" providerId="LiveId" clId="{E3C53EDF-1D24-4D87-A1FC-161F587916BD}" dt="2021-10-07T20:40:29.933" v="1754" actId="2696"/>
        <pc:sldMkLst>
          <pc:docMk/>
          <pc:sldMk cId="1830305615" sldId="344"/>
        </pc:sldMkLst>
      </pc:sldChg>
      <pc:sldChg chg="del">
        <pc:chgData name="Юлия Третьякова" userId="a874b685f52134c1" providerId="LiveId" clId="{E3C53EDF-1D24-4D87-A1FC-161F587916BD}" dt="2021-10-07T20:40:23.407" v="1752" actId="2696"/>
        <pc:sldMkLst>
          <pc:docMk/>
          <pc:sldMk cId="1278519675" sldId="345"/>
        </pc:sldMkLst>
      </pc:sldChg>
      <pc:sldChg chg="del">
        <pc:chgData name="Юлия Третьякова" userId="a874b685f52134c1" providerId="LiveId" clId="{E3C53EDF-1D24-4D87-A1FC-161F587916BD}" dt="2021-10-07T20:40:26.963" v="1753" actId="2696"/>
        <pc:sldMkLst>
          <pc:docMk/>
          <pc:sldMk cId="1996352712" sldId="346"/>
        </pc:sldMkLst>
      </pc:sldChg>
      <pc:sldChg chg="addSp delSp modSp add mod ord">
        <pc:chgData name="Юлия Третьякова" userId="a874b685f52134c1" providerId="LiveId" clId="{E3C53EDF-1D24-4D87-A1FC-161F587916BD}" dt="2021-10-07T20:53:09.149" v="1910"/>
        <pc:sldMkLst>
          <pc:docMk/>
          <pc:sldMk cId="3501674547" sldId="347"/>
        </pc:sldMkLst>
        <pc:spChg chg="mod">
          <ac:chgData name="Юлия Третьякова" userId="a874b685f52134c1" providerId="LiveId" clId="{E3C53EDF-1D24-4D87-A1FC-161F587916BD}" dt="2021-10-04T22:44:48.758" v="1389" actId="14100"/>
          <ac:spMkLst>
            <pc:docMk/>
            <pc:sldMk cId="3501674547" sldId="347"/>
            <ac:spMk id="2" creationId="{00000000-0000-0000-0000-000000000000}"/>
          </ac:spMkLst>
        </pc:spChg>
        <pc:spChg chg="mod">
          <ac:chgData name="Юлия Третьякова" userId="a874b685f52134c1" providerId="LiveId" clId="{E3C53EDF-1D24-4D87-A1FC-161F587916BD}" dt="2021-10-04T22:46:49.556" v="1453" actId="1076"/>
          <ac:spMkLst>
            <pc:docMk/>
            <pc:sldMk cId="3501674547" sldId="347"/>
            <ac:spMk id="11" creationId="{E473BC9B-C892-4DB6-99F4-79EFABACCFD6}"/>
          </ac:spMkLst>
        </pc:spChg>
        <pc:picChg chg="del">
          <ac:chgData name="Юлия Третьякова" userId="a874b685f52134c1" providerId="LiveId" clId="{E3C53EDF-1D24-4D87-A1FC-161F587916BD}" dt="2021-10-04T22:43:27.059" v="1384" actId="478"/>
          <ac:picMkLst>
            <pc:docMk/>
            <pc:sldMk cId="3501674547" sldId="347"/>
            <ac:picMk id="9" creationId="{F3A55D54-5853-4C9E-9A31-01BB8649B50A}"/>
          </ac:picMkLst>
        </pc:picChg>
        <pc:picChg chg="add mod">
          <ac:chgData name="Юлия Третьякова" userId="a874b685f52134c1" providerId="LiveId" clId="{E3C53EDF-1D24-4D87-A1FC-161F587916BD}" dt="2021-10-04T22:44:51.699" v="1390" actId="14100"/>
          <ac:picMkLst>
            <pc:docMk/>
            <pc:sldMk cId="3501674547" sldId="347"/>
            <ac:picMk id="12" creationId="{B7D87D21-167E-43B9-8D80-A6EA2CC5514A}"/>
          </ac:picMkLst>
        </pc:picChg>
      </pc:sldChg>
      <pc:sldChg chg="modSp add mod">
        <pc:chgData name="Юлия Третьякова" userId="a874b685f52134c1" providerId="LiveId" clId="{E3C53EDF-1D24-4D87-A1FC-161F587916BD}" dt="2021-10-07T20:31:07.459" v="1697" actId="20577"/>
        <pc:sldMkLst>
          <pc:docMk/>
          <pc:sldMk cId="2387496087" sldId="348"/>
        </pc:sldMkLst>
        <pc:spChg chg="mod">
          <ac:chgData name="Юлия Третьякова" userId="a874b685f52134c1" providerId="LiveId" clId="{E3C53EDF-1D24-4D87-A1FC-161F587916BD}" dt="2021-10-07T20:31:07.459" v="1697" actId="20577"/>
          <ac:spMkLst>
            <pc:docMk/>
            <pc:sldMk cId="2387496087" sldId="348"/>
            <ac:spMk id="8" creationId="{00000000-0000-0000-0000-000000000000}"/>
          </ac:spMkLst>
        </pc:spChg>
      </pc:sldChg>
      <pc:sldChg chg="addSp delSp modSp add mod ord">
        <pc:chgData name="Юлия Третьякова" userId="a874b685f52134c1" providerId="LiveId" clId="{E3C53EDF-1D24-4D87-A1FC-161F587916BD}" dt="2021-10-07T20:53:33.515" v="1936" actId="20577"/>
        <pc:sldMkLst>
          <pc:docMk/>
          <pc:sldMk cId="1213701313" sldId="349"/>
        </pc:sldMkLst>
        <pc:spChg chg="mod">
          <ac:chgData name="Юлия Третьякова" userId="a874b685f52134c1" providerId="LiveId" clId="{E3C53EDF-1D24-4D87-A1FC-161F587916BD}" dt="2021-10-07T20:51:54.635" v="1900" actId="1076"/>
          <ac:spMkLst>
            <pc:docMk/>
            <pc:sldMk cId="1213701313" sldId="349"/>
            <ac:spMk id="2" creationId="{00000000-0000-0000-0000-000000000000}"/>
          </ac:spMkLst>
        </pc:spChg>
        <pc:spChg chg="add mod">
          <ac:chgData name="Юлия Третьякова" userId="a874b685f52134c1" providerId="LiveId" clId="{E3C53EDF-1D24-4D87-A1FC-161F587916BD}" dt="2021-10-07T20:51:29.760" v="1897" actId="108"/>
          <ac:spMkLst>
            <pc:docMk/>
            <pc:sldMk cId="1213701313" sldId="349"/>
            <ac:spMk id="3" creationId="{FB3E8B5C-4907-4970-BD95-AD96E903F932}"/>
          </ac:spMkLst>
        </pc:spChg>
        <pc:spChg chg="mod">
          <ac:chgData name="Юлия Третьякова" userId="a874b685f52134c1" providerId="LiveId" clId="{E3C53EDF-1D24-4D87-A1FC-161F587916BD}" dt="2021-10-07T20:53:33.515" v="1936" actId="20577"/>
          <ac:spMkLst>
            <pc:docMk/>
            <pc:sldMk cId="1213701313" sldId="349"/>
            <ac:spMk id="8" creationId="{00000000-0000-0000-0000-000000000000}"/>
          </ac:spMkLst>
        </pc:spChg>
        <pc:spChg chg="del mod">
          <ac:chgData name="Юлия Третьякова" userId="a874b685f52134c1" providerId="LiveId" clId="{E3C53EDF-1D24-4D87-A1FC-161F587916BD}" dt="2021-10-07T20:50:53.108" v="1878"/>
          <ac:spMkLst>
            <pc:docMk/>
            <pc:sldMk cId="1213701313" sldId="349"/>
            <ac:spMk id="11" creationId="{E473BC9B-C892-4DB6-99F4-79EFABACCFD6}"/>
          </ac:spMkLst>
        </pc:spChg>
        <pc:picChg chg="del">
          <ac:chgData name="Юлия Третьякова" userId="a874b685f52134c1" providerId="LiveId" clId="{E3C53EDF-1D24-4D87-A1FC-161F587916BD}" dt="2021-10-07T20:52:03.893" v="1903" actId="478"/>
          <ac:picMkLst>
            <pc:docMk/>
            <pc:sldMk cId="1213701313" sldId="349"/>
            <ac:picMk id="10" creationId="{00000000-0000-0000-0000-000000000000}"/>
          </ac:picMkLst>
        </pc:picChg>
        <pc:picChg chg="del">
          <ac:chgData name="Юлия Третьякова" userId="a874b685f52134c1" providerId="LiveId" clId="{E3C53EDF-1D24-4D87-A1FC-161F587916BD}" dt="2021-10-07T20:50:12.813" v="1851" actId="478"/>
          <ac:picMkLst>
            <pc:docMk/>
            <pc:sldMk cId="1213701313" sldId="349"/>
            <ac:picMk id="12" creationId="{B7D87D21-167E-43B9-8D80-A6EA2CC5514A}"/>
          </ac:picMkLst>
        </pc:picChg>
        <pc:picChg chg="add mod">
          <ac:chgData name="Юлия Третьякова" userId="a874b685f52134c1" providerId="LiveId" clId="{E3C53EDF-1D24-4D87-A1FC-161F587916BD}" dt="2021-10-07T20:52:07.204" v="1904" actId="1076"/>
          <ac:picMkLst>
            <pc:docMk/>
            <pc:sldMk cId="1213701313" sldId="349"/>
            <ac:picMk id="1026" creationId="{AD0FAE74-AA86-40CA-88C5-C89E4A531EEE}"/>
          </ac:picMkLst>
        </pc:picChg>
        <pc:picChg chg="add mod">
          <ac:chgData name="Юлия Третьякова" userId="a874b685f52134c1" providerId="LiveId" clId="{E3C53EDF-1D24-4D87-A1FC-161F587916BD}" dt="2021-10-07T20:52:16.300" v="1907" actId="1076"/>
          <ac:picMkLst>
            <pc:docMk/>
            <pc:sldMk cId="1213701313" sldId="349"/>
            <ac:picMk id="1028" creationId="{D4871D24-477A-4372-8E7A-3047E8F6FD27}"/>
          </ac:picMkLst>
        </pc:picChg>
        <pc:cxnChg chg="add">
          <ac:chgData name="Юлия Третьякова" userId="a874b685f52134c1" providerId="LiveId" clId="{E3C53EDF-1D24-4D87-A1FC-161F587916BD}" dt="2021-10-07T20:52:51.650" v="1908" actId="11529"/>
          <ac:cxnSpMkLst>
            <pc:docMk/>
            <pc:sldMk cId="1213701313" sldId="349"/>
            <ac:cxnSpMk id="7" creationId="{8E10EB2F-52D9-44BD-8ED7-83AE3E3ECE6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95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75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88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587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3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C719CF-B453-4434-B7E8-985C3830C18E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07.10.2021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705B6E-A833-47F9-AB7E-7FD934AE7B2A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952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4296" y="339298"/>
            <a:ext cx="10397445" cy="732155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6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004" y="365126"/>
            <a:ext cx="10322721" cy="688612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5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480664" y="1915886"/>
            <a:ext cx="3300547" cy="32491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915886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3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9347795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663337"/>
            <a:ext cx="4341811" cy="4064137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10" name="Рисунок 2"/>
          <p:cNvSpPr>
            <a:spLocks noGrp="1"/>
          </p:cNvSpPr>
          <p:nvPr>
            <p:ph type="pic" idx="11"/>
          </p:nvPr>
        </p:nvSpPr>
        <p:spPr>
          <a:xfrm>
            <a:off x="7166298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2"/>
          </p:nvPr>
        </p:nvSpPr>
        <p:spPr>
          <a:xfrm>
            <a:off x="9339942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idx="13"/>
          </p:nvPr>
        </p:nvSpPr>
        <p:spPr>
          <a:xfrm>
            <a:off x="7158445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502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8" name="Рисунок 2"/>
          <p:cNvSpPr>
            <a:spLocks noGrp="1"/>
          </p:cNvSpPr>
          <p:nvPr>
            <p:ph type="pic" idx="12"/>
          </p:nvPr>
        </p:nvSpPr>
        <p:spPr>
          <a:xfrm>
            <a:off x="1029790" y="3127276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4525910" y="272060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8022030" y="213277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854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idx="16"/>
          </p:nvPr>
        </p:nvSpPr>
        <p:spPr>
          <a:xfrm>
            <a:off x="9866058" y="4638536"/>
            <a:ext cx="2325942" cy="22194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9866058" y="0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6823240" y="-13886"/>
            <a:ext cx="3042817" cy="68718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5"/>
          </p:nvPr>
        </p:nvSpPr>
        <p:spPr>
          <a:xfrm>
            <a:off x="9866058" y="2319268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3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5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532746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0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55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8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7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6D1E-98AE-412B-B7BD-B1391220E165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13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67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0A0F-41FB-423E-8DBB-207D64A72F60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0A0F-41FB-423E-8DBB-207D64A72F60}" type="datetimeFigureOut">
              <a:rPr lang="ru-RU" smtClean="0"/>
              <a:t>07.10.2021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9257C-1B03-4BE5-AC74-E94E630FE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26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3928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T Firs Neue" panose="02000503030000020004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8" t="5793" r="36279" b="29731"/>
          <a:stretch/>
        </p:blipFill>
        <p:spPr bwMode="auto">
          <a:xfrm>
            <a:off x="9305925" y="0"/>
            <a:ext cx="28860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-31805"/>
            <a:ext cx="93059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1585890" y="2226771"/>
            <a:ext cx="5961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</a:t>
            </a:r>
          </a:p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и структуры данных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11" y="4422248"/>
            <a:ext cx="838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Линейные структуры данных – связные списки</a:t>
            </a:r>
          </a:p>
          <a:p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25" y="31805"/>
            <a:ext cx="2233546" cy="211717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9" t="41940" r="36770" b="42788"/>
          <a:stretch/>
        </p:blipFill>
        <p:spPr>
          <a:xfrm>
            <a:off x="2158394" y="1136453"/>
            <a:ext cx="757494" cy="6002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751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5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Двусвязный список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en-US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4FE548-3161-402B-9090-7309B39E5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8" t="40970" r="55493" b="22555"/>
          <a:stretch/>
        </p:blipFill>
        <p:spPr bwMode="auto">
          <a:xfrm>
            <a:off x="131350" y="1122653"/>
            <a:ext cx="7310148" cy="51568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659825A-8D1B-4CB9-83F2-C9CC8970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314" y="1122653"/>
            <a:ext cx="2679372" cy="9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9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Задачи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198" y="1204878"/>
            <a:ext cx="9710239" cy="4746300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nter"/>
              </a:rPr>
              <a:t>Развернуть связный список на месте</a:t>
            </a: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54224E4-D419-4DB8-9D8B-E74D75612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A55D54-5853-4C9E-9A31-01BB8649B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6" t="21542" r="41564" b="23096"/>
          <a:stretch/>
        </p:blipFill>
        <p:spPr bwMode="auto">
          <a:xfrm>
            <a:off x="938057" y="2169399"/>
            <a:ext cx="5799455" cy="3990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73BC9B-C892-4DB6-99F4-79EFABACCFD6}"/>
              </a:ext>
            </a:extLst>
          </p:cNvPr>
          <p:cNvSpPr txBox="1"/>
          <p:nvPr/>
        </p:nvSpPr>
        <p:spPr>
          <a:xfrm>
            <a:off x="7521068" y="3032314"/>
            <a:ext cx="4045336" cy="1711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снижает затраты на память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работает без создания нового списка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O(n) по времени.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08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Задачи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198" y="783051"/>
            <a:ext cx="9710239" cy="5168128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nter"/>
              </a:rPr>
              <a:t>Найти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Inter"/>
              </a:rPr>
              <a:t>n-</a:t>
            </a:r>
            <a:r>
              <a:rPr lang="ru-RU" sz="3200" dirty="0" err="1">
                <a:solidFill>
                  <a:schemeClr val="accent1">
                    <a:lumMod val="50000"/>
                  </a:schemeClr>
                </a:solidFill>
                <a:latin typeface="Inter"/>
              </a:rPr>
              <a:t>ый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nter"/>
              </a:rPr>
              <a:t> с конца узел</a:t>
            </a: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54224E4-D419-4DB8-9D8B-E74D75612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73BC9B-C892-4DB6-99F4-79EFABACCFD6}"/>
              </a:ext>
            </a:extLst>
          </p:cNvPr>
          <p:cNvSpPr txBox="1"/>
          <p:nvPr/>
        </p:nvSpPr>
        <p:spPr>
          <a:xfrm>
            <a:off x="9083376" y="1149415"/>
            <a:ext cx="2639637" cy="4204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идея состоит в том, что </a:t>
            </a:r>
            <a:r>
              <a:rPr lang="ru-RU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указатель 1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должен создавать расстояние между собой и </a:t>
            </a:r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указателем 2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равное n узлам, а потом они передвигаются одновременно до конца списка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D87D21-167E-43B9-8D80-A6EA2CC55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3" t="17740" r="41778" b="30571"/>
          <a:stretch/>
        </p:blipFill>
        <p:spPr bwMode="auto">
          <a:xfrm>
            <a:off x="239150" y="1493503"/>
            <a:ext cx="8030865" cy="5168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167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Задачи на рекурсию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47480-5878-4622-80E8-E2A02DD96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07347"/>
            <a:ext cx="10515600" cy="5069616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>
                <a:solidFill>
                  <a:srgbClr val="0070C0"/>
                </a:solidFill>
              </a:rPr>
              <a:t>Напишите решения следующих задач, используя связный список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endParaRPr lang="ru-RU" sz="3200" dirty="0">
              <a:solidFill>
                <a:srgbClr val="0070C0"/>
              </a:solidFill>
            </a:endParaRPr>
          </a:p>
          <a:p>
            <a:r>
              <a:rPr lang="ru-RU" dirty="0"/>
              <a:t>Алфавитно-частотный словарь (сколько раз какое слово встречается в тексте)</a:t>
            </a:r>
          </a:p>
          <a:p>
            <a:r>
              <a:rPr lang="ru-RU" dirty="0"/>
              <a:t>Найти ближайший к заданному меньший элемент массива слева и справа</a:t>
            </a:r>
          </a:p>
          <a:p>
            <a:pPr marL="0" indent="0">
              <a:buNone/>
            </a:pP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3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39" y="498574"/>
            <a:ext cx="8376029" cy="1041591"/>
          </a:xfrm>
        </p:spPr>
        <p:txBody>
          <a:bodyPr/>
          <a:lstStyle/>
          <a:p>
            <a:r>
              <a:rPr lang="ru-RU" altLang="ru-RU"/>
              <a:t>Вместе мы можем больше</a:t>
            </a:r>
            <a:br>
              <a:rPr lang="en-US" altLang="ru-RU" dirty="0">
                <a:cs typeface="Arial" panose="020B0604020202020204" pitchFamily="34" charset="0"/>
              </a:rPr>
            </a:b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88317" y="6389979"/>
            <a:ext cx="3648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2">
            <a:alphaModFix amt="42000"/>
          </a:blip>
          <a:srcRect l="18208" t="11766" r="9053" b="10693"/>
          <a:stretch/>
        </p:blipFill>
        <p:spPr>
          <a:xfrm>
            <a:off x="3135085" y="2022267"/>
            <a:ext cx="5895702" cy="34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8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Связные списки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200" y="947956"/>
            <a:ext cx="10515600" cy="4608261"/>
          </a:xfrm>
        </p:spPr>
        <p:txBody>
          <a:bodyPr/>
          <a:lstStyle/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AE7ED-849D-4283-A1B6-13FC25874CEB}"/>
              </a:ext>
            </a:extLst>
          </p:cNvPr>
          <p:cNvSpPr txBox="1"/>
          <p:nvPr/>
        </p:nvSpPr>
        <p:spPr>
          <a:xfrm>
            <a:off x="922788" y="1195430"/>
            <a:ext cx="977286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3200" b="1" i="0" dirty="0">
                <a:solidFill>
                  <a:srgbClr val="303135"/>
                </a:solidFill>
                <a:effectLst/>
                <a:latin typeface="-apple-system"/>
              </a:rPr>
              <a:t>Связный список (</a:t>
            </a:r>
            <a:r>
              <a:rPr lang="en-US" sz="3200" b="1" i="0" dirty="0">
                <a:solidFill>
                  <a:srgbClr val="303135"/>
                </a:solidFill>
                <a:effectLst/>
                <a:latin typeface="-apple-system"/>
              </a:rPr>
              <a:t>Linked Lists) – </a:t>
            </a:r>
          </a:p>
          <a:p>
            <a:r>
              <a:rPr lang="ru-RU" sz="2400" b="0" i="0" dirty="0">
                <a:solidFill>
                  <a:srgbClr val="5C5C5C"/>
                </a:solidFill>
                <a:effectLst/>
                <a:latin typeface="Verdana" panose="020B0604030504040204" pitchFamily="34" charset="0"/>
              </a:rPr>
              <a:t>это линейный набор элементов, порядок которых </a:t>
            </a:r>
            <a:r>
              <a:rPr lang="ru-RU" sz="2400" b="1" i="0" dirty="0">
                <a:solidFill>
                  <a:srgbClr val="5C5C5C"/>
                </a:solidFill>
                <a:effectLst/>
                <a:latin typeface="Verdana" panose="020B0604030504040204" pitchFamily="34" charset="0"/>
              </a:rPr>
              <a:t>не</a:t>
            </a:r>
            <a:r>
              <a:rPr lang="ru-RU" sz="2400" b="0" i="0" dirty="0">
                <a:solidFill>
                  <a:srgbClr val="5C5C5C"/>
                </a:solidFill>
                <a:effectLst/>
                <a:latin typeface="Verdana" panose="020B0604030504040204" pitchFamily="34" charset="0"/>
              </a:rPr>
              <a:t> определяется их физическим размещением в памяти. Вместо этого каждый элемент указывает на следующий.</a:t>
            </a:r>
          </a:p>
          <a:p>
            <a:endParaRPr lang="ru-RU" sz="2400" dirty="0">
              <a:solidFill>
                <a:srgbClr val="5C5C5C"/>
              </a:solidFill>
              <a:latin typeface="Verdana" panose="020B0604030504040204" pitchFamily="34" charset="0"/>
            </a:endParaRPr>
          </a:p>
          <a:p>
            <a:r>
              <a:rPr lang="ru-RU" sz="2400" b="0" i="0" dirty="0">
                <a:solidFill>
                  <a:srgbClr val="5C5C5C"/>
                </a:solidFill>
                <a:effectLst/>
                <a:latin typeface="Verdana" panose="020B0604030504040204" pitchFamily="34" charset="0"/>
              </a:rPr>
              <a:t>Связный список – набор элементов - </a:t>
            </a:r>
            <a:r>
              <a:rPr lang="ru-RU" sz="2400" b="1" i="0" dirty="0">
                <a:solidFill>
                  <a:srgbClr val="5C5C5C"/>
                </a:solidFill>
                <a:effectLst/>
                <a:latin typeface="Verdana" panose="020B0604030504040204" pitchFamily="34" charset="0"/>
              </a:rPr>
              <a:t>узлов (</a:t>
            </a:r>
            <a:r>
              <a:rPr lang="en-US" sz="2400" b="1" i="0" dirty="0">
                <a:solidFill>
                  <a:srgbClr val="5C5C5C"/>
                </a:solidFill>
                <a:effectLst/>
                <a:latin typeface="Verdana" panose="020B0604030504040204" pitchFamily="34" charset="0"/>
              </a:rPr>
              <a:t>nodes</a:t>
            </a:r>
            <a:r>
              <a:rPr lang="ru-RU" sz="2400" b="1" i="0" dirty="0">
                <a:solidFill>
                  <a:srgbClr val="5C5C5C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en-US" sz="2400" dirty="0">
                <a:solidFill>
                  <a:srgbClr val="5C5C5C"/>
                </a:solidFill>
                <a:latin typeface="Verdana" panose="020B0604030504040204" pitchFamily="34" charset="0"/>
              </a:rPr>
              <a:t>.</a:t>
            </a:r>
            <a:r>
              <a:rPr lang="ru-RU" sz="2400" b="0" i="0" dirty="0">
                <a:solidFill>
                  <a:srgbClr val="5C5C5C"/>
                </a:solidFill>
                <a:effectLst/>
                <a:latin typeface="Verdana" panose="020B0604030504040204" pitchFamily="34" charset="0"/>
              </a:rPr>
              <a:t> Каждый узел содержит данные и указатель (ссылку) на следующий узел в последовательности. </a:t>
            </a:r>
          </a:p>
          <a:p>
            <a:endParaRPr lang="ru-RU" sz="2400" dirty="0">
              <a:solidFill>
                <a:srgbClr val="5C5C5C"/>
              </a:solidFill>
              <a:latin typeface="Verdana" panose="020B0604030504040204" pitchFamily="34" charset="0"/>
            </a:endParaRPr>
          </a:p>
          <a:p>
            <a:endParaRPr lang="ru-RU" sz="2400" dirty="0"/>
          </a:p>
          <a:p>
            <a:endParaRPr lang="ru-RU" sz="2400" dirty="0"/>
          </a:p>
          <a:p>
            <a:endParaRPr lang="en-US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5DEBC8-9AA5-4F69-A1F0-2656A537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8" y="4864707"/>
            <a:ext cx="6335523" cy="1637673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FF96C18-D041-475E-A4B4-1651CEEE01D5}"/>
              </a:ext>
            </a:extLst>
          </p:cNvPr>
          <p:cNvSpPr/>
          <p:nvPr/>
        </p:nvSpPr>
        <p:spPr>
          <a:xfrm>
            <a:off x="1245765" y="6178492"/>
            <a:ext cx="864066" cy="3020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101BC-9D92-423A-BDAE-7BE9C33F6999}"/>
              </a:ext>
            </a:extLst>
          </p:cNvPr>
          <p:cNvSpPr txBox="1"/>
          <p:nvPr/>
        </p:nvSpPr>
        <p:spPr>
          <a:xfrm>
            <a:off x="555713" y="6133048"/>
            <a:ext cx="155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Голова (</a:t>
            </a:r>
            <a:r>
              <a:rPr lang="en-US" b="1" dirty="0">
                <a:solidFill>
                  <a:srgbClr val="FF0000"/>
                </a:solidFill>
              </a:rPr>
              <a:t>head</a:t>
            </a:r>
            <a:r>
              <a:rPr lang="ru-RU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535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Связные списки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3F9190-6F9C-4890-9ED7-03BF28CAEC3A}"/>
              </a:ext>
            </a:extLst>
          </p:cNvPr>
          <p:cNvSpPr txBox="1"/>
          <p:nvPr/>
        </p:nvSpPr>
        <p:spPr>
          <a:xfrm>
            <a:off x="505194" y="807205"/>
            <a:ext cx="3955664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1" dirty="0">
                <a:solidFill>
                  <a:schemeClr val="accent1">
                    <a:lumMod val="75000"/>
                  </a:schemeClr>
                </a:solidFill>
              </a:rPr>
              <a:t>Односвязный список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Последний узел (</a:t>
            </a:r>
            <a:r>
              <a:rPr lang="en-US" sz="2000" dirty="0"/>
              <a:t>tail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указывает на </a:t>
            </a:r>
            <a:r>
              <a:rPr lang="en-US" sz="2000" dirty="0"/>
              <a:t>NULL</a:t>
            </a:r>
            <a:r>
              <a:rPr lang="ru-RU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D35AE-77C2-4E4E-BE1F-7CC4C4620DBA}"/>
              </a:ext>
            </a:extLst>
          </p:cNvPr>
          <p:cNvSpPr txBox="1"/>
          <p:nvPr/>
        </p:nvSpPr>
        <p:spPr>
          <a:xfrm>
            <a:off x="611284" y="2634064"/>
            <a:ext cx="3531302" cy="2126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В </a:t>
            </a:r>
            <a:r>
              <a:rPr lang="ru-RU" b="1" i="1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двусвязном списке </a:t>
            </a:r>
            <a:r>
              <a:rPr lang="ru-RU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каждый узел содержит данные, ссылку на узел, идущий после него, и ссылку на узел, предшествующий ему</a:t>
            </a:r>
            <a:endParaRPr lang="ru-RU" sz="1800" dirty="0"/>
          </a:p>
        </p:txBody>
      </p:sp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A5EF215-9361-4BD8-8127-90FC05349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1" t="24325" r="44403" b="24224"/>
          <a:stretch/>
        </p:blipFill>
        <p:spPr bwMode="auto">
          <a:xfrm>
            <a:off x="4096277" y="850174"/>
            <a:ext cx="7906277" cy="58386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605567-0CCA-4EAC-90AB-195EA641E2EC}"/>
              </a:ext>
            </a:extLst>
          </p:cNvPr>
          <p:cNvSpPr txBox="1"/>
          <p:nvPr/>
        </p:nvSpPr>
        <p:spPr>
          <a:xfrm>
            <a:off x="7733669" y="4439496"/>
            <a:ext cx="41880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dirty="0">
                <a:effectLst/>
                <a:latin typeface="Verdana" panose="020B0604030504040204" pitchFamily="34" charset="0"/>
              </a:rPr>
              <a:t>Методика, известная как XOR-связывание (XOR-</a:t>
            </a:r>
            <a:r>
              <a:rPr lang="ru-RU" sz="1400" b="0" i="0" dirty="0" err="1">
                <a:effectLst/>
                <a:latin typeface="Verdana" panose="020B0604030504040204" pitchFamily="34" charset="0"/>
              </a:rPr>
              <a:t>linking</a:t>
            </a:r>
            <a:r>
              <a:rPr lang="ru-RU" sz="1400" b="0" i="0" dirty="0">
                <a:effectLst/>
                <a:latin typeface="Verdana" panose="020B0604030504040204" pitchFamily="34" charset="0"/>
              </a:rPr>
              <a:t>), позволяет реализовать двусвязный список с использованием одного поля ссылки в каждом узле. Однако этот метод требует возможности выполнять битовые операции с адресами и поэтому может быть недоступен на некоторых языках высокого уровня.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0727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Связные списки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CB533-44AC-45C9-AEE1-FA3BD95F0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06" y="1154504"/>
            <a:ext cx="10671494" cy="504915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ru-RU" b="0" i="0" dirty="0">
              <a:solidFill>
                <a:srgbClr val="5C5C5C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A95C0-67FB-452A-A7FB-6BC3D6E70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2" t="38401" r="53964" b="20804"/>
          <a:stretch/>
        </p:blipFill>
        <p:spPr bwMode="auto">
          <a:xfrm>
            <a:off x="446690" y="1065769"/>
            <a:ext cx="9819938" cy="55872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739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Массив</a:t>
            </a:r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vs</a:t>
            </a:r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Связный список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200" y="947956"/>
            <a:ext cx="10515600" cy="4608261"/>
          </a:xfrm>
        </p:spPr>
        <p:txBody>
          <a:bodyPr/>
          <a:lstStyle/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C92C8B-8954-4C54-9D43-6C17AE1B6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4" t="37887" r="37787" b="18915"/>
          <a:stretch/>
        </p:blipFill>
        <p:spPr bwMode="auto">
          <a:xfrm>
            <a:off x="286848" y="875230"/>
            <a:ext cx="11505999" cy="5247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B00F2-97BC-49B0-A61B-4A595915A765}"/>
              </a:ext>
            </a:extLst>
          </p:cNvPr>
          <p:cNvSpPr txBox="1"/>
          <p:nvPr/>
        </p:nvSpPr>
        <p:spPr>
          <a:xfrm>
            <a:off x="6467912" y="1484851"/>
            <a:ext cx="169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800000"/>
                </a:solidFill>
              </a:rPr>
              <a:t>           </a:t>
            </a:r>
            <a:r>
              <a:rPr lang="ru-RU" b="1" i="1" dirty="0">
                <a:solidFill>
                  <a:srgbClr val="800000"/>
                </a:solidFill>
              </a:rPr>
              <a:t>Связный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16B23-D9AE-4220-93B3-3D26A3E6DFA2}"/>
              </a:ext>
            </a:extLst>
          </p:cNvPr>
          <p:cNvSpPr txBox="1"/>
          <p:nvPr/>
        </p:nvSpPr>
        <p:spPr>
          <a:xfrm>
            <a:off x="1180468" y="6033399"/>
            <a:ext cx="983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u="sng" dirty="0">
                <a:solidFill>
                  <a:srgbClr val="FF0000"/>
                </a:solidFill>
              </a:rPr>
              <a:t>Применение</a:t>
            </a:r>
            <a:r>
              <a:rPr lang="ru-RU" dirty="0"/>
              <a:t>. </a:t>
            </a:r>
            <a:r>
              <a:rPr lang="ru-RU" dirty="0">
                <a:latin typeface="TimesNewRoman"/>
              </a:rPr>
              <a:t>На связных списках (как и на массивах) строятся структуры данных стек и очередь, также используют </a:t>
            </a:r>
            <a:r>
              <a:rPr lang="ru-RU" sz="1800" b="0" i="0" u="none" strike="noStrike" baseline="0" dirty="0">
                <a:latin typeface="TimesNewRoman"/>
              </a:rPr>
              <a:t>при создании</a:t>
            </a:r>
            <a:r>
              <a:rPr lang="ru-RU" sz="18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ru-RU" sz="1800" b="0" i="0" u="none" strike="noStrike" baseline="0" dirty="0">
                <a:latin typeface="TimesNewRoman"/>
              </a:rPr>
              <a:t>редактировании и использовании СУБД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1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Узел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81668" y="1488962"/>
            <a:ext cx="4297260" cy="4906502"/>
          </a:xfrm>
        </p:spPr>
        <p:txBody>
          <a:bodyPr>
            <a:normAutofit/>
          </a:bodyPr>
          <a:lstStyle/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36052F-8C99-4E35-AED8-6E31FD8B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79" t="31166" r="61026" b="40707"/>
          <a:stretch/>
        </p:blipFill>
        <p:spPr bwMode="auto">
          <a:xfrm>
            <a:off x="5632185" y="1150310"/>
            <a:ext cx="6020102" cy="40026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1BB509-BA8C-4DEE-8746-DB44C893AE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78" t="25469" r="63727" b="59078"/>
          <a:stretch/>
        </p:blipFill>
        <p:spPr bwMode="auto">
          <a:xfrm>
            <a:off x="339917" y="1197781"/>
            <a:ext cx="5029912" cy="22312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4FB518-EE11-4A53-BC13-57907D606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89" t="33954" r="58695" b="48309"/>
          <a:stretch/>
        </p:blipFill>
        <p:spPr bwMode="auto">
          <a:xfrm>
            <a:off x="373053" y="3945745"/>
            <a:ext cx="5653091" cy="2309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2" descr="JavaScript — Википедия">
            <a:extLst>
              <a:ext uri="{FF2B5EF4-FFF2-40B4-BE49-F238E27FC236}">
                <a16:creationId xmlns:a16="http://schemas.microsoft.com/office/drawing/2014/main" id="{7EC41F83-53AC-4455-B9C9-730C597E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210" y="4984025"/>
            <a:ext cx="1675737" cy="167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BF97016-EF8B-41A7-BE18-9BD2FFA9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3164" y="3093414"/>
            <a:ext cx="2679372" cy="9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994549-9C42-4873-8057-524C67CD1D71}"/>
              </a:ext>
            </a:extLst>
          </p:cNvPr>
          <p:cNvSpPr txBox="1"/>
          <p:nvPr/>
        </p:nvSpPr>
        <p:spPr>
          <a:xfrm>
            <a:off x="6254294" y="5516712"/>
            <a:ext cx="361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solidFill>
                  <a:schemeClr val="accent6">
                    <a:lumMod val="50000"/>
                  </a:schemeClr>
                </a:solidFill>
              </a:rPr>
              <a:t>Встроенные типы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List </a:t>
            </a:r>
            <a:r>
              <a:rPr lang="ru-RU" b="1" i="1" dirty="0">
                <a:solidFill>
                  <a:schemeClr val="accent6">
                    <a:lumMod val="50000"/>
                  </a:schemeClr>
                </a:solidFill>
              </a:rPr>
              <a:t>и 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Array</a:t>
            </a:r>
            <a:r>
              <a:rPr lang="ru-RU" b="1" i="1" dirty="0">
                <a:solidFill>
                  <a:schemeClr val="accent6">
                    <a:lumMod val="50000"/>
                  </a:schemeClr>
                </a:solidFill>
              </a:rPr>
              <a:t> не реализованы как связные списки</a:t>
            </a:r>
          </a:p>
        </p:txBody>
      </p:sp>
    </p:spTree>
    <p:extLst>
      <p:ext uri="{BB962C8B-B14F-4D97-AF65-F5344CB8AC3E}">
        <p14:creationId xmlns:p14="http://schemas.microsoft.com/office/powerpoint/2010/main" val="416949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Односвязный список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D8613-E711-4644-A465-D483042B7DE9}"/>
              </a:ext>
            </a:extLst>
          </p:cNvPr>
          <p:cNvSpPr txBox="1"/>
          <p:nvPr/>
        </p:nvSpPr>
        <p:spPr>
          <a:xfrm>
            <a:off x="2886235" y="4898172"/>
            <a:ext cx="169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База рекурсии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A0E39-3111-4650-9041-64F8DF904373}"/>
              </a:ext>
            </a:extLst>
          </p:cNvPr>
          <p:cNvSpPr txBox="1"/>
          <p:nvPr/>
        </p:nvSpPr>
        <p:spPr>
          <a:xfrm>
            <a:off x="3731671" y="5341142"/>
            <a:ext cx="169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Шаг рекурсии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31F0585-D404-40DA-8424-8502219FD33E}"/>
              </a:ext>
            </a:extLst>
          </p:cNvPr>
          <p:cNvSpPr/>
          <p:nvPr/>
        </p:nvSpPr>
        <p:spPr>
          <a:xfrm>
            <a:off x="4424373" y="4798437"/>
            <a:ext cx="2642532" cy="1023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27B868D-1B89-4055-90C9-32D202EEE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68" t="31167" r="53860" b="26563"/>
          <a:stretch/>
        </p:blipFill>
        <p:spPr bwMode="auto">
          <a:xfrm>
            <a:off x="176818" y="863653"/>
            <a:ext cx="7316574" cy="55808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C2C9F0-6EEE-441D-8AA5-15386388E47D}"/>
              </a:ext>
            </a:extLst>
          </p:cNvPr>
          <p:cNvSpPr txBox="1"/>
          <p:nvPr/>
        </p:nvSpPr>
        <p:spPr>
          <a:xfrm>
            <a:off x="7759607" y="913425"/>
            <a:ext cx="372858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accent1">
                    <a:lumMod val="50000"/>
                  </a:schemeClr>
                </a:solidFill>
              </a:rPr>
              <a:t>Методы класса </a:t>
            </a:r>
            <a:r>
              <a:rPr lang="en-US" sz="2000" b="1" i="1" dirty="0" err="1">
                <a:solidFill>
                  <a:schemeClr val="accent1">
                    <a:lumMod val="50000"/>
                  </a:schemeClr>
                </a:solidFill>
              </a:rPr>
              <a:t>SinglyLinkedList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Insert (element</a:t>
            </a:r>
            <a:r>
              <a:rPr lang="en-US" sz="2000" i="1" dirty="0"/>
              <a:t>)</a:t>
            </a:r>
            <a:r>
              <a:rPr lang="en-US" sz="2000" dirty="0"/>
              <a:t> – </a:t>
            </a:r>
            <a:r>
              <a:rPr lang="ru-RU" sz="2000" dirty="0"/>
              <a:t>вставка с головы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Append (element) </a:t>
            </a:r>
            <a:r>
              <a:rPr lang="en-US" sz="2000" dirty="0"/>
              <a:t>– </a:t>
            </a:r>
            <a:r>
              <a:rPr lang="ru-RU" sz="2000" dirty="0"/>
              <a:t>вставка с хвоста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Remove (element) </a:t>
            </a:r>
            <a:r>
              <a:rPr lang="en-US" sz="2000" dirty="0"/>
              <a:t>– </a:t>
            </a:r>
            <a:r>
              <a:rPr lang="ru-RU" sz="2000" dirty="0"/>
              <a:t>удаление всех узлов с этим значением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/>
              <a:t>Remove_at_index</a:t>
            </a:r>
            <a:r>
              <a:rPr lang="en-US" sz="2000" b="1" i="1" dirty="0"/>
              <a:t> (</a:t>
            </a:r>
            <a:r>
              <a:rPr lang="en-US" sz="2000" b="1" i="1" dirty="0" err="1"/>
              <a:t>idx</a:t>
            </a:r>
            <a:r>
              <a:rPr lang="en-US" sz="2000" b="1" i="1" dirty="0"/>
              <a:t>) </a:t>
            </a:r>
            <a:r>
              <a:rPr lang="en-US" sz="2000" dirty="0"/>
              <a:t>– </a:t>
            </a:r>
            <a:r>
              <a:rPr lang="ru-RU" sz="2000" dirty="0"/>
              <a:t>удаление узла с этим индексом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Find (element) </a:t>
            </a:r>
            <a:r>
              <a:rPr lang="en-US" sz="2000" dirty="0"/>
              <a:t>– </a:t>
            </a:r>
            <a:r>
              <a:rPr lang="ru-RU" sz="2000" dirty="0"/>
              <a:t>поиск первого узла с этим значением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Iterate ( )</a:t>
            </a:r>
            <a:r>
              <a:rPr lang="en-US" sz="2000" dirty="0"/>
              <a:t> –</a:t>
            </a:r>
            <a:r>
              <a:rPr lang="ru-RU" sz="2000" dirty="0"/>
              <a:t> печать данных всех узлов</a:t>
            </a:r>
            <a:endParaRPr lang="en-US" sz="2000" dirty="0"/>
          </a:p>
          <a:p>
            <a:endParaRPr lang="ru-RU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57864B1-5139-48CC-BD2A-CC849B2B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4020" y="3561451"/>
            <a:ext cx="2679372" cy="9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6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Односвязный список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71274" y="1718423"/>
            <a:ext cx="16655570" cy="9692896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nter"/>
              </a:rPr>
              <a:t>Вставка нового узла</a:t>
            </a: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54224E4-D419-4DB8-9D8B-E74D75612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0FAE74-AA86-40CA-88C5-C89E4A531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540" y="958035"/>
            <a:ext cx="7466247" cy="183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3E8B5C-4907-4970-BD95-AD96E903F932}"/>
              </a:ext>
            </a:extLst>
          </p:cNvPr>
          <p:cNvSpPr txBox="1"/>
          <p:nvPr/>
        </p:nvSpPr>
        <p:spPr>
          <a:xfrm>
            <a:off x="750815" y="3787629"/>
            <a:ext cx="4995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nter"/>
              </a:rPr>
              <a:t>Удаление узла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871D24-477A-4372-8E7A-3047E8F6F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849" y="3618238"/>
            <a:ext cx="6435176" cy="294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E10EB2F-52D9-44BD-8ED7-83AE3E3ECE65}"/>
              </a:ext>
            </a:extLst>
          </p:cNvPr>
          <p:cNvCxnSpPr/>
          <p:nvPr/>
        </p:nvCxnSpPr>
        <p:spPr>
          <a:xfrm flipV="1">
            <a:off x="367803" y="3386856"/>
            <a:ext cx="11039209" cy="42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0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Алгоритмы и структуры данных. Односвязный список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95658" y="169138"/>
            <a:ext cx="1660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ithub</a:t>
            </a:r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ru</a:t>
            </a:r>
            <a:endParaRPr lang="ru-RU" sz="1000" b="1" dirty="0">
              <a:solidFill>
                <a:schemeClr val="bg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58" y="5821894"/>
            <a:ext cx="1123289" cy="866968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9448" y="1670468"/>
            <a:ext cx="4297260" cy="4906502"/>
          </a:xfrm>
        </p:spPr>
        <p:txBody>
          <a:bodyPr/>
          <a:lstStyle/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algn="l" fontAlgn="base">
              <a:lnSpc>
                <a:spcPct val="100000"/>
              </a:lnSpc>
              <a:buFontTx/>
              <a:buChar char="-"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  <a:p>
            <a:pPr marL="0" indent="0" algn="l" fontAlgn="base">
              <a:lnSpc>
                <a:spcPct val="100000"/>
              </a:lnSpc>
              <a:buNone/>
            </a:pPr>
            <a:endParaRPr lang="ru-RU" sz="1800" dirty="0">
              <a:solidFill>
                <a:srgbClr val="333333"/>
              </a:solidFill>
              <a:latin typeface="Inter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59825A-8D1B-4CB9-83F2-C9CC8970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314" y="1122653"/>
            <a:ext cx="2679372" cy="96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408138"/>
      </p:ext>
    </p:extLst>
  </p:cSld>
  <p:clrMapOvr>
    <a:masterClrMapping/>
  </p:clrMapOvr>
</p:sld>
</file>

<file path=ppt/theme/theme1.xml><?xml version="1.0" encoding="utf-8"?>
<a:theme xmlns:a="http://schemas.openxmlformats.org/drawingml/2006/main" name="IT HUB_шаблон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 HUB_шаблон</Template>
  <TotalTime>9461</TotalTime>
  <Words>468</Words>
  <Application>Microsoft Office PowerPoint</Application>
  <PresentationFormat>Широкоэкранный</PresentationFormat>
  <Paragraphs>84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Inter</vt:lpstr>
      <vt:lpstr>Open Sans</vt:lpstr>
      <vt:lpstr>Times New Roman</vt:lpstr>
      <vt:lpstr>TimesNewRoman</vt:lpstr>
      <vt:lpstr>TT Firs Neue</vt:lpstr>
      <vt:lpstr>Verdana</vt:lpstr>
      <vt:lpstr>Wingdings</vt:lpstr>
      <vt:lpstr>IT HUB_шаблон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Вместе мы можем больше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Чепуренко</dc:creator>
  <cp:lastModifiedBy>Юлия Третьякова</cp:lastModifiedBy>
  <cp:revision>97</cp:revision>
  <dcterms:created xsi:type="dcterms:W3CDTF">2020-02-19T21:06:40Z</dcterms:created>
  <dcterms:modified xsi:type="dcterms:W3CDTF">2021-10-07T22:58:36Z</dcterms:modified>
</cp:coreProperties>
</file>